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agawa Takayo" initials="Y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73"/>
    <a:srgbClr val="DDDDDD"/>
    <a:srgbClr val="FF3300"/>
    <a:srgbClr val="FFFF00"/>
    <a:srgbClr val="FF0000"/>
    <a:srgbClr val="FF9999"/>
    <a:srgbClr val="FFFFFF"/>
    <a:srgbClr val="00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0" autoAdjust="0"/>
    <p:restoredTop sz="90239" autoAdjust="0"/>
  </p:normalViewPr>
  <p:slideViewPr>
    <p:cSldViewPr snapToGrid="0">
      <p:cViewPr varScale="1">
        <p:scale>
          <a:sx n="91" d="100"/>
          <a:sy n="91" d="100"/>
        </p:scale>
        <p:origin x="84" y="300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F17BC-65E8-4F9F-8FBA-4D7BD642130A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4F2F4-766D-4186-A9EB-34909F89C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834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E311-CAD3-44C4-B69D-0E8ED717F384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1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201"/>
            <a:ext cx="7951470" cy="26797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237A8-281D-4C82-8EA8-F49FEC41A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1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1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1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37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64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0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5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8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9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46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29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4735" y="163599"/>
            <a:ext cx="10392697" cy="3265401"/>
          </a:xfrm>
          <a:solidFill>
            <a:srgbClr val="000066"/>
          </a:solidFill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+mj-ea"/>
              </a:rPr>
              <a:t>31</a:t>
            </a:r>
            <a:r>
              <a:rPr lang="ja-JP" altLang="en-US" sz="3200">
                <a:solidFill>
                  <a:schemeClr val="bg1"/>
                </a:solidFill>
                <a:latin typeface="+mj-ea"/>
              </a:rPr>
              <a:t>回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肝細胞研究会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開示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筆頭発表者氏名：　◯◯　◯◯</a:t>
            </a:r>
            <a:endParaRPr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51585" y="3765755"/>
            <a:ext cx="7531509" cy="210410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本演題の発表に関連して、開示すべき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関係にある企業等はありません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31652</TotalTime>
  <Words>40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第31回肝細胞研究会  筆頭発表者のCOI開示  筆頭発表者氏名：　◯◯　◯◯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pw</dc:creator>
  <cp:lastModifiedBy>ほがら 深澤</cp:lastModifiedBy>
  <cp:revision>857</cp:revision>
  <cp:lastPrinted>2015-05-12T09:08:55Z</cp:lastPrinted>
  <dcterms:created xsi:type="dcterms:W3CDTF">2015-05-09T12:56:17Z</dcterms:created>
  <dcterms:modified xsi:type="dcterms:W3CDTF">2024-05-31T05:51:46Z</dcterms:modified>
</cp:coreProperties>
</file>